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3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22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6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3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10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99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90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0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1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82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77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1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A8C9-2DB9-44DA-8411-866A29FD1E89}" type="datetimeFigureOut">
              <a:rPr lang="pt-BR" smtClean="0"/>
              <a:t>16/07/2018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86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AA9DD831-E9CE-4B16-AB3B-37C20359FE51}"/>
              </a:ext>
            </a:extLst>
          </p:cNvPr>
          <p:cNvSpPr/>
          <p:nvPr/>
        </p:nvSpPr>
        <p:spPr>
          <a:xfrm>
            <a:off x="0" y="0"/>
            <a:ext cx="9144000" cy="10707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E3A7B07-71A4-443B-B192-41E71E0AB013}"/>
              </a:ext>
            </a:extLst>
          </p:cNvPr>
          <p:cNvSpPr txBox="1"/>
          <p:nvPr/>
        </p:nvSpPr>
        <p:spPr>
          <a:xfrm>
            <a:off x="995115" y="39688"/>
            <a:ext cx="7177285" cy="103105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solidFill>
                  <a:srgbClr val="008000"/>
                </a:solidFill>
                <a:latin typeface="Arial Black" panose="020B0A04020102020204" pitchFamily="34" charset="0"/>
                <a:cs typeface="Aldhabi" panose="020B0604020202020204" pitchFamily="2" charset="-78"/>
              </a:rPr>
              <a:t>III Simpósio Internacional em Agronegócio e Desenvolvimento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“Cadeias de Valor Sustentáveis”</a:t>
            </a:r>
          </a:p>
          <a:p>
            <a:pPr algn="ctr">
              <a:spcBef>
                <a:spcPts val="600"/>
              </a:spcBef>
            </a:pPr>
            <a:r>
              <a:rPr lang="pt-BR" sz="1050" b="1" dirty="0">
                <a:solidFill>
                  <a:srgbClr val="008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 a 5 de outubro de 2018</a:t>
            </a:r>
          </a:p>
          <a:p>
            <a:pPr algn="ctr"/>
            <a:r>
              <a:rPr lang="pt-BR" sz="1050" b="1" dirty="0">
                <a:solidFill>
                  <a:srgbClr val="008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Unesp – Campus de Tupã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3F960D3-3E15-4614-97C2-8F09C37BD4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70806"/>
            <a:ext cx="971600" cy="32912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BEA78A38-2F66-48D9-8167-F78B3EC909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3" b="33776"/>
          <a:stretch/>
        </p:blipFill>
        <p:spPr>
          <a:xfrm>
            <a:off x="8352789" y="710008"/>
            <a:ext cx="780867" cy="291978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E06550AE-4E08-4940-9B2E-382DFC19FEE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0" y="39688"/>
            <a:ext cx="905001" cy="952633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DA6CF073-A04C-46AB-B93D-2218BD5D0151}"/>
              </a:ext>
            </a:extLst>
          </p:cNvPr>
          <p:cNvSpPr/>
          <p:nvPr/>
        </p:nvSpPr>
        <p:spPr>
          <a:xfrm>
            <a:off x="899592" y="620688"/>
            <a:ext cx="95523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FB90CF4-70A3-430A-A577-9B9E5B9AC086}"/>
              </a:ext>
            </a:extLst>
          </p:cNvPr>
          <p:cNvSpPr/>
          <p:nvPr/>
        </p:nvSpPr>
        <p:spPr>
          <a:xfrm>
            <a:off x="738526" y="782707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DEFE342F-EB63-4DEC-AFBB-5DF7F5C4E285}"/>
              </a:ext>
            </a:extLst>
          </p:cNvPr>
          <p:cNvSpPr/>
          <p:nvPr/>
        </p:nvSpPr>
        <p:spPr>
          <a:xfrm>
            <a:off x="780958" y="754991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9496F4AB-D8C5-49AB-8CB4-E97A784A4477}"/>
              </a:ext>
            </a:extLst>
          </p:cNvPr>
          <p:cNvSpPr/>
          <p:nvPr/>
        </p:nvSpPr>
        <p:spPr>
          <a:xfrm>
            <a:off x="844446" y="705964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F77891B-8A95-4517-9E2B-68C263A61118}"/>
              </a:ext>
            </a:extLst>
          </p:cNvPr>
          <p:cNvSpPr/>
          <p:nvPr/>
        </p:nvSpPr>
        <p:spPr>
          <a:xfrm>
            <a:off x="898146" y="656223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83A6E319-C664-4DA9-BF80-1F952FE7D870}"/>
              </a:ext>
            </a:extLst>
          </p:cNvPr>
          <p:cNvSpPr/>
          <p:nvPr/>
        </p:nvSpPr>
        <p:spPr>
          <a:xfrm>
            <a:off x="918915" y="619977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89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25</Words>
  <Application>Microsoft Office PowerPoint</Application>
  <PresentationFormat>Apresentação na tela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Aldhabi</vt:lpstr>
      <vt:lpstr>Arial</vt:lpstr>
      <vt:lpstr>Arial Black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Eduardo Satolo</cp:lastModifiedBy>
  <cp:revision>8</cp:revision>
  <dcterms:created xsi:type="dcterms:W3CDTF">2018-07-12T19:58:55Z</dcterms:created>
  <dcterms:modified xsi:type="dcterms:W3CDTF">2018-07-16T16:53:27Z</dcterms:modified>
</cp:coreProperties>
</file>